
<file path=[Content_Types].xml><?xml version="1.0" encoding="utf-8"?>
<Types xmlns="http://schemas.openxmlformats.org/package/2006/content-types">
  <Default Extension="jfif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0" r:id="rId6"/>
    <p:sldId id="261" r:id="rId7"/>
    <p:sldId id="263" r:id="rId8"/>
    <p:sldId id="259" r:id="rId9"/>
    <p:sldId id="262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59" d="100"/>
          <a:sy n="59" d="100"/>
        </p:scale>
        <p:origin x="36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gif>
</file>

<file path=ppt/media/image3.jfif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설계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RPG </a:t>
            </a:r>
            <a:r>
              <a:rPr lang="ko-KR" altLang="en-US" dirty="0" smtClean="0"/>
              <a:t>장르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3878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8263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패턴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07" y="2275888"/>
            <a:ext cx="5014361" cy="3533775"/>
          </a:xfrm>
          <a:prstGeom prst="rect">
            <a:avLst/>
          </a:prstGeom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70575" y="1729892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일반 상태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329" y="2275888"/>
            <a:ext cx="3806114" cy="3533775"/>
          </a:xfrm>
          <a:prstGeom prst="rect">
            <a:avLst/>
          </a:prstGeom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6397474" y="1729892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전투 상태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9403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8263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패턴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989" y="2275888"/>
            <a:ext cx="2542996" cy="3533775"/>
          </a:xfrm>
          <a:prstGeom prst="rect">
            <a:avLst/>
          </a:prstGeom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70575" y="1729892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피격 시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963" y="2275888"/>
            <a:ext cx="4458846" cy="3533775"/>
          </a:xfrm>
          <a:prstGeom prst="rect">
            <a:avLst/>
          </a:prstGeom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6397474" y="1729892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사망 상태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0457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8263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패턴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보스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75" y="2532562"/>
            <a:ext cx="5014361" cy="3533775"/>
          </a:xfrm>
          <a:prstGeom prst="rect">
            <a:avLst/>
          </a:prstGeom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70575" y="1729892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일반 상태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153" y="2532562"/>
            <a:ext cx="4350321" cy="3533775"/>
          </a:xfrm>
          <a:prstGeom prst="rect">
            <a:avLst/>
          </a:prstGeom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6397474" y="1729892"/>
            <a:ext cx="34499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전투 상태 </a:t>
            </a:r>
            <a:r>
              <a:rPr lang="en-US" altLang="ko-KR" dirty="0" smtClean="0"/>
              <a:t>– 1</a:t>
            </a:r>
            <a:r>
              <a:rPr lang="ko-KR" altLang="en-US" dirty="0" err="1" smtClean="0"/>
              <a:t>페이즈</a:t>
            </a:r>
            <a:endParaRPr lang="en-US" altLang="ko-KR" dirty="0" smtClean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ko-KR" altLang="en-US" dirty="0" smtClean="0"/>
              <a:t>보스는 피격 모션이 없다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4878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8263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패턴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보스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0575" y="1729892"/>
            <a:ext cx="4840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전투 상태 </a:t>
            </a:r>
            <a:r>
              <a:rPr lang="en-US" altLang="ko-KR" dirty="0" smtClean="0"/>
              <a:t>- 2</a:t>
            </a:r>
            <a:r>
              <a:rPr lang="ko-KR" altLang="en-US" dirty="0" err="1" smtClean="0"/>
              <a:t>페이즈</a:t>
            </a:r>
            <a:endParaRPr lang="en-US" altLang="ko-KR" dirty="0" smtClean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altLang="ko-KR" dirty="0" smtClean="0"/>
              <a:t>2</a:t>
            </a:r>
            <a:r>
              <a:rPr lang="ko-KR" altLang="en-US" dirty="0" err="1" smtClean="0"/>
              <a:t>페이즈로</a:t>
            </a:r>
            <a:r>
              <a:rPr lang="ko-KR" altLang="en-US" dirty="0" smtClean="0"/>
              <a:t> 돌입하면 보스 </a:t>
            </a:r>
            <a:r>
              <a:rPr lang="ko-KR" altLang="en-US" dirty="0" err="1" smtClean="0"/>
              <a:t>몬스터는</a:t>
            </a:r>
            <a:r>
              <a:rPr lang="ko-KR" altLang="en-US" dirty="0" smtClean="0"/>
              <a:t> 쓰러짐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공중 상태에 걸리지 않는다</a:t>
            </a:r>
            <a:endParaRPr lang="en-US" altLang="ko-KR" dirty="0" smtClean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ko-KR" altLang="en-US" dirty="0" smtClean="0"/>
              <a:t>보스가 </a:t>
            </a:r>
            <a:r>
              <a:rPr lang="ko-KR" altLang="en-US" dirty="0" err="1" smtClean="0"/>
              <a:t>스킬을</a:t>
            </a:r>
            <a:r>
              <a:rPr lang="ko-KR" altLang="en-US" dirty="0" smtClean="0"/>
              <a:t> 사용하기 시작한다</a:t>
            </a:r>
            <a:endParaRPr lang="en-US" altLang="ko-KR" dirty="0" smtClean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ko-KR" altLang="en-US" dirty="0" err="1" smtClean="0"/>
              <a:t>스킬은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쿨타임</a:t>
            </a:r>
            <a:r>
              <a:rPr lang="ko-KR" altLang="en-US" dirty="0" smtClean="0"/>
              <a:t> 마다 사용한다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3282250"/>
            <a:ext cx="5173249" cy="343167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577" y="4184124"/>
            <a:ext cx="2257425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907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8263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패턴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보스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45" y="2768413"/>
            <a:ext cx="4091461" cy="32426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7334" y="1888472"/>
            <a:ext cx="4840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사망 상태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978835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3315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스탯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9780621"/>
              </p:ext>
            </p:extLst>
          </p:nvPr>
        </p:nvGraphicFramePr>
        <p:xfrm>
          <a:off x="804449" y="1402915"/>
          <a:ext cx="8127999" cy="4746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5184"/>
                <a:gridCol w="1753644"/>
                <a:gridCol w="1429539"/>
                <a:gridCol w="3519632"/>
              </a:tblGrid>
              <a:tr h="4133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스탯</a:t>
                      </a: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이름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Id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스탯</a:t>
                      </a: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범위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설명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HP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Max_HP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50~5000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HP</a:t>
                      </a: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가 </a:t>
                      </a:r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0</a:t>
                      </a: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이 되면 </a:t>
                      </a:r>
                      <a:r>
                        <a:rPr lang="ko-KR" altLang="en-US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몬스터가</a:t>
                      </a: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사망한다</a:t>
                      </a:r>
                      <a:endParaRPr lang="en-US" altLang="ko-KR" sz="1600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경험치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Exp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10~1000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몬스터가</a:t>
                      </a: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플레이어에 의해 사망했을 때 제공하는 경험치 양을 말한다</a:t>
                      </a:r>
                      <a:endParaRPr lang="en-US" altLang="ko-KR" sz="1600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공격력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Attack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10~500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공격 시 공격력 수치에 따라 </a:t>
                      </a:r>
                      <a:r>
                        <a:rPr lang="ko-KR" altLang="en-US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데미지를</a:t>
                      </a: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입힌다</a:t>
                      </a:r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</a:t>
                      </a: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공격력 </a:t>
                      </a:r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= </a:t>
                      </a:r>
                      <a:r>
                        <a:rPr lang="ko-KR" altLang="en-US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데미지</a:t>
                      </a:r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)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인식 범위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Distance_Aware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7~15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인식 범위에 플레이어가 진입 시 선공 </a:t>
                      </a:r>
                      <a:r>
                        <a:rPr lang="ko-KR" altLang="en-US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몬스터는</a:t>
                      </a: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공격을 하게 된다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공격 성향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Agressive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선공</a:t>
                      </a:r>
                      <a:r>
                        <a:rPr lang="en-US" altLang="ko-KR" sz="1600" baseline="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or </a:t>
                      </a:r>
                      <a:r>
                        <a:rPr lang="ko-KR" altLang="en-US" sz="1600" baseline="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후공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선공은 인식 범위에 플레이어 진입 시 공격 여부를 판정하기 위한 </a:t>
                      </a:r>
                      <a:r>
                        <a:rPr lang="ko-KR" altLang="en-US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스탯이다</a:t>
                      </a:r>
                      <a:endParaRPr lang="en-US" altLang="ko-KR" sz="1600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배회 거리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Distance_Move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0~5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몬스터가</a:t>
                      </a: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배치된 지점으로부터 움직일 수 있는 거리를 말한다</a:t>
                      </a:r>
                      <a:endParaRPr lang="en-US" altLang="ko-KR" sz="1600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이 수치를 반지름으로 원을 그려 원 안에서 </a:t>
                      </a:r>
                      <a:r>
                        <a:rPr lang="ko-KR" altLang="en-US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랜덤한</a:t>
                      </a: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위치로 이동한다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공격 가능 거리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Distance_Attack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1~10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공격 가능 거리 안에 플레이어</a:t>
                      </a:r>
                      <a:r>
                        <a:rPr lang="ko-KR" altLang="en-US" sz="1600" baseline="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진입 시 공격을 실시한다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5358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3315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스탯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테이블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9269463"/>
              </p:ext>
            </p:extLst>
          </p:nvPr>
        </p:nvGraphicFramePr>
        <p:xfrm>
          <a:off x="677334" y="1897541"/>
          <a:ext cx="11049445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839"/>
                <a:gridCol w="1161280"/>
                <a:gridCol w="1161280"/>
                <a:gridCol w="1461936"/>
                <a:gridCol w="1098685"/>
                <a:gridCol w="1098685"/>
                <a:gridCol w="1098685"/>
                <a:gridCol w="1098685"/>
                <a:gridCol w="1098685"/>
                <a:gridCol w="1098685"/>
              </a:tblGrid>
              <a:tr h="3583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idx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ID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Name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Max_HP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Exp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Attack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Distance_Aware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Agressive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Distance_Move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Distance_Attack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360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sz="14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monster_bully</a:t>
                      </a:r>
                      <a:endParaRPr lang="ko-KR" altLang="en-US" sz="11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불량배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50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0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360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endParaRPr lang="ko-KR" altLang="en-US" sz="14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monster_gang</a:t>
                      </a:r>
                      <a:endParaRPr lang="ko-KR" altLang="en-US" sz="11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조직폭력배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100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25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18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360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endParaRPr lang="ko-KR" altLang="en-US" sz="14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monster_mafia</a:t>
                      </a:r>
                      <a:endParaRPr lang="ko-KR" altLang="en-US" sz="11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마피아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150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35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25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801666" y="1402915"/>
            <a:ext cx="2217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테이블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9" name="내용 개체 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4450284"/>
              </p:ext>
            </p:extLst>
          </p:nvPr>
        </p:nvGraphicFramePr>
        <p:xfrm>
          <a:off x="677334" y="4334734"/>
          <a:ext cx="10905067" cy="883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504"/>
                <a:gridCol w="1105471"/>
                <a:gridCol w="1105471"/>
                <a:gridCol w="1391681"/>
                <a:gridCol w="744216"/>
                <a:gridCol w="966158"/>
                <a:gridCol w="966158"/>
                <a:gridCol w="1094509"/>
                <a:gridCol w="799127"/>
                <a:gridCol w="1045886"/>
                <a:gridCol w="1045886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idx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ID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Name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Max_HP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Exp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Attack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Skill_1_ID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Distance_Aware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Agressive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Distance_Move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Distance_Attack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boss_mafia</a:t>
                      </a:r>
                      <a:endParaRPr lang="en-US" altLang="ko-KR" sz="1400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마피아 간부</a:t>
                      </a:r>
                      <a:endParaRPr lang="en-US" altLang="ko-KR" sz="1100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1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크리스띠나</a:t>
                      </a:r>
                      <a:endParaRPr lang="ko-KR" altLang="en-US" sz="11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1500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300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100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grenade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12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0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9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01666" y="3925702"/>
            <a:ext cx="2217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보스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테이블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540810"/>
              </p:ext>
            </p:extLst>
          </p:nvPr>
        </p:nvGraphicFramePr>
        <p:xfrm>
          <a:off x="677334" y="5805369"/>
          <a:ext cx="498552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8468"/>
                <a:gridCol w="978468"/>
                <a:gridCol w="978468"/>
                <a:gridCol w="978468"/>
                <a:gridCol w="1071655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Idx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ID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Damage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Cooltime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Type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grenade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200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farthest</a:t>
                      </a:r>
                      <a:endParaRPr lang="ko-KR" altLang="en-US" sz="16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77334" y="5345428"/>
            <a:ext cx="3345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보스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스킬 데이터 테이블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1678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3315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불량배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7315200" y="1628384"/>
            <a:ext cx="3018773" cy="4196219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677334" y="1916483"/>
            <a:ext cx="5873778" cy="4163756"/>
          </a:xfrm>
        </p:spPr>
        <p:txBody>
          <a:bodyPr/>
          <a:lstStyle/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이름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불량배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</a:p>
          <a:p>
            <a:pPr marL="0" indent="0">
              <a:buNone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번화가에서 흔히 보이는 불량배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 </a:t>
            </a:r>
          </a:p>
          <a:p>
            <a:pPr marL="0" indent="0">
              <a:buNone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별 다른 특기가 없어 길거리 싸움 방식을 사용한다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주무기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주먹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나이프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출현 지역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번화가 외곽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권장 레벨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1</a:t>
            </a: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9784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3315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조직 폭력배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7315200" y="1628384"/>
            <a:ext cx="3018773" cy="4196219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677334" y="1916483"/>
            <a:ext cx="5873778" cy="4163756"/>
          </a:xfrm>
        </p:spPr>
        <p:txBody>
          <a:bodyPr/>
          <a:lstStyle/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이름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조직 폭력배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</a:p>
          <a:p>
            <a:pPr marL="0" indent="0">
              <a:buNone/>
            </a:pP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불량배보다 한층 조직적이고 폭력적이다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조로 움직이며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불량배보다 훈련된 움직임을 보여준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근본 없는 사투리를 사용한다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주무기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쇠파이프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각목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사시미칼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출현 지역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번화가 나이트클럽 일대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권장 레벨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3</a:t>
            </a: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0339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3315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마피아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7315200" y="1628384"/>
            <a:ext cx="3018773" cy="4196219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677334" y="1916483"/>
            <a:ext cx="5873778" cy="4163756"/>
          </a:xfrm>
        </p:spPr>
        <p:txBody>
          <a:bodyPr/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이름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마피아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</a:p>
          <a:p>
            <a:pPr marL="0" indent="0">
              <a:buNone/>
            </a:pP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조직폭력배와 비슷해 보이지만 총을 갖고 있다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조로 움직이며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권총 사격으로 공격한다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항상 단정한 양복차림을 하고 있다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주무기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권총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출현 지역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번화가 마피아 아지트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권장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레벨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5~6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0817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3315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마피아 간부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7315200" y="1628384"/>
            <a:ext cx="3018773" cy="4196219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677334" y="1916483"/>
            <a:ext cx="5873778" cy="4163756"/>
          </a:xfrm>
        </p:spPr>
        <p:txBody>
          <a:bodyPr/>
          <a:lstStyle/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이름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마피아 간부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크리스띠나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</a:t>
            </a:r>
          </a:p>
          <a:p>
            <a:pPr marL="0" indent="0">
              <a:buNone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마피아 조직의 간부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간부에게 지급된 기관소총을 갖고 있다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최후의 수단으로 수류탄을 항상 몸에 지닌다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잔혹한 방법으로 번화가를 접수해 나가고 있다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주무기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기관소총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스킬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류탄 투척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출현 지역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번화가 마피아 아지트 간부실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권장 레벨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7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5613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8263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모션 리스트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일반몬스터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9228215"/>
              </p:ext>
            </p:extLst>
          </p:nvPr>
        </p:nvGraphicFramePr>
        <p:xfrm>
          <a:off x="677863" y="1628775"/>
          <a:ext cx="8596311" cy="45974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7447"/>
                <a:gridCol w="2242158"/>
                <a:gridCol w="4476706"/>
              </a:tblGrid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모션 이름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모션 </a:t>
                      </a:r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ID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조건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대기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Idle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기본 대기 상태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이동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Move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평화 상태에서 </a:t>
                      </a:r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초마다 배회 시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달리기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Run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플레이어 인식 시 공격 가능 범위 까지 다가갈 때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공격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Attack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플레이어 공격 시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쓰러짐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FallDown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쓰러짐 상태일 때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사망 상태일 때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공중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Airborne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indent="-28575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공중 상태일 때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피격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Hit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플레이어에게 피격 시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253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8263"/>
          </a:xfrm>
        </p:spPr>
        <p:txBody>
          <a:bodyPr/>
          <a:lstStyle/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모션 리스트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보스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몬스터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5809954"/>
              </p:ext>
            </p:extLst>
          </p:nvPr>
        </p:nvGraphicFramePr>
        <p:xfrm>
          <a:off x="677863" y="1628775"/>
          <a:ext cx="8596311" cy="4044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7447"/>
                <a:gridCol w="2154476"/>
                <a:gridCol w="4564388"/>
              </a:tblGrid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모션 이름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모션 </a:t>
                      </a:r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ID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조건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대기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Idle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기본 대기 상태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달리기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Run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플레이어 인식 시 공격 가능 범위 까지 다가갈 때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공격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Attack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플레이어 공격 시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스킬</a:t>
                      </a:r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Skill_1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스킬 사용 시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쓰러짐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FallDown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쓰러짐 상태일 때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사망 상태일 때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  <a:tr h="5528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공중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Airborne</a:t>
                      </a:r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indent="-28575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공중</a:t>
                      </a:r>
                      <a:r>
                        <a:rPr lang="en-US" altLang="ko-KR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ko-KR" altLang="en-US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상태일 때</a:t>
                      </a:r>
                      <a:endParaRPr lang="en-US" altLang="ko-KR" dirty="0" smtClean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1432006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241</TotalTime>
  <Words>449</Words>
  <Application>Microsoft Office PowerPoint</Application>
  <PresentationFormat>와이드스크린</PresentationFormat>
  <Paragraphs>216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HY그래픽M</vt:lpstr>
      <vt:lpstr>나눔바른고딕</vt:lpstr>
      <vt:lpstr>맑은 고딕</vt:lpstr>
      <vt:lpstr>Arial</vt:lpstr>
      <vt:lpstr>Trebuchet MS</vt:lpstr>
      <vt:lpstr>Wingdings</vt:lpstr>
      <vt:lpstr>Wingdings 3</vt:lpstr>
      <vt:lpstr>패싯</vt:lpstr>
      <vt:lpstr>몬스터 설계</vt:lpstr>
      <vt:lpstr>1. 몬스터 스탯</vt:lpstr>
      <vt:lpstr>1. 몬스터 스탯 테이블</vt:lpstr>
      <vt:lpstr>2. 몬스터 컨셉 – 불량배</vt:lpstr>
      <vt:lpstr>2. 몬스터 컨셉 – 조직 폭력배</vt:lpstr>
      <vt:lpstr>2. 몬스터 컨셉 – 마피아</vt:lpstr>
      <vt:lpstr>2. 몬스터 컨셉 – 마피아 간부</vt:lpstr>
      <vt:lpstr>3. 몬스터 모션 리스트 – 일반몬스터</vt:lpstr>
      <vt:lpstr>3. 몬스터 모션 리스트 – 보스 몬스터</vt:lpstr>
      <vt:lpstr>4. 몬스터 패턴– 일반 몬스터</vt:lpstr>
      <vt:lpstr>4. 몬스터 패턴– 일반 몬스터</vt:lpstr>
      <vt:lpstr>4. 몬스터 패턴– 보스 몬스터</vt:lpstr>
      <vt:lpstr>4. 몬스터 패턴– 보스 몬스터</vt:lpstr>
      <vt:lpstr>4. 몬스터 패턴– 보스 몬스터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몬스터 설계</dc:title>
  <dc:creator>참 다랑어</dc:creator>
  <cp:lastModifiedBy>참 다랑어</cp:lastModifiedBy>
  <cp:revision>22</cp:revision>
  <dcterms:created xsi:type="dcterms:W3CDTF">2020-01-15T04:34:03Z</dcterms:created>
  <dcterms:modified xsi:type="dcterms:W3CDTF">2020-01-15T08:35:19Z</dcterms:modified>
</cp:coreProperties>
</file>

<file path=docProps/thumbnail.jpeg>
</file>